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548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60F5A-7E70-41D9-BA08-B27B40CFA7D8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91DF2-1035-4B3C-830D-49A7220F7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029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91DF2-1035-4B3C-830D-49A7220F72A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531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71450" y="304800"/>
            <a:ext cx="6521958" cy="804672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158749" y="7138617"/>
            <a:ext cx="6542532" cy="177544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3600"/>
            <a:ext cx="5829300" cy="237347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741334"/>
            <a:ext cx="4800600" cy="196426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4A02-636B-4CA9-B680-5DA7B2B28393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9BBC-E56C-412E-8E77-EBD495C76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4A02-636B-4CA9-B680-5DA7B2B28393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9BBC-E56C-412E-8E77-EBD495C76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4A02-636B-4CA9-B680-5DA7B2B28393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9BBC-E56C-412E-8E77-EBD495C761D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158749" y="952255"/>
            <a:ext cx="6542532" cy="177544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930401"/>
            <a:ext cx="1543050" cy="5983111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930400"/>
            <a:ext cx="4514850" cy="5983112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4A02-636B-4CA9-B680-5DA7B2B28393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9BBC-E56C-412E-8E77-EBD495C761D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1450" y="304800"/>
            <a:ext cx="6521958" cy="6315456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4535579" y="5604789"/>
            <a:ext cx="2157322" cy="95203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1964490" y="5433720"/>
            <a:ext cx="4158386" cy="1133517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121546" y="5450083"/>
            <a:ext cx="4100985" cy="1032363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4207117" y="5432233"/>
            <a:ext cx="2481000" cy="86873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158749" y="5411407"/>
            <a:ext cx="6542532" cy="177316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24" y="3284747"/>
            <a:ext cx="5829300" cy="2032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524" y="1916598"/>
            <a:ext cx="4813301" cy="125306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4A02-636B-4CA9-B680-5DA7B2B28393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9BBC-E56C-412E-8E77-EBD495C76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4A02-636B-4CA9-B680-5DA7B2B28393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9BBC-E56C-412E-8E77-EBD495C761D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07491" y="3572256"/>
            <a:ext cx="2866644" cy="45963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3572256"/>
            <a:ext cx="2866644" cy="45963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3570819"/>
            <a:ext cx="2866644" cy="853016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4572001"/>
            <a:ext cx="2865041" cy="35962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6150" y="3570817"/>
            <a:ext cx="2866644" cy="853016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4572001"/>
            <a:ext cx="2866644" cy="35962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4A02-636B-4CA9-B680-5DA7B2B28393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9BBC-E56C-412E-8E77-EBD495C76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4A02-636B-4CA9-B680-5DA7B2B28393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9BBC-E56C-412E-8E77-EBD495C76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158749" y="952255"/>
            <a:ext cx="6542532" cy="177316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4A02-636B-4CA9-B680-5DA7B2B28393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9BBC-E56C-412E-8E77-EBD495C76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1450" y="304800"/>
            <a:ext cx="6521958" cy="1901952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4A02-636B-4CA9-B680-5DA7B2B28393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9BBC-E56C-412E-8E77-EBD495C761D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775201"/>
            <a:ext cx="2514600" cy="2540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158749" y="952255"/>
            <a:ext cx="6542532" cy="177544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85800" y="3048000"/>
            <a:ext cx="2514600" cy="1670304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972" y="2438400"/>
            <a:ext cx="2928057" cy="508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71450" y="304800"/>
            <a:ext cx="6521958" cy="804672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158749" y="7138617"/>
            <a:ext cx="6542532" cy="177544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5617" y="451556"/>
            <a:ext cx="2859484" cy="3239912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1250" y="3714045"/>
            <a:ext cx="2863850" cy="322862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4A02-636B-4CA9-B680-5DA7B2B28393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9BBC-E56C-412E-8E77-EBD495C761D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8650" y="1828800"/>
            <a:ext cx="2674620" cy="390144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1450" y="304800"/>
            <a:ext cx="6521958" cy="329184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158749" y="2239239"/>
            <a:ext cx="6542532" cy="177316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451104"/>
            <a:ext cx="6172200" cy="1670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2754" y="8333553"/>
            <a:ext cx="284001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CA24A02-636B-4CA9-B680-5DA7B2B28393}" type="datetimeFigureOut">
              <a:rPr lang="ru-RU" smtClean="0"/>
              <a:t>09.10.2014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229" y="8333553"/>
            <a:ext cx="284001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93316" y="8333552"/>
            <a:ext cx="87137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3169BBC-E56C-412E-8E77-EBD495C761D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051" y="3567289"/>
            <a:ext cx="5556250" cy="460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У</a:t>
            </a:r>
            <a:r>
              <a:rPr lang="ru-RU" dirty="0" smtClean="0">
                <a:solidFill>
                  <a:srgbClr val="002060"/>
                </a:solidFill>
              </a:rPr>
              <a:t>чебный проект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«Моя малая родина»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1008" y="5652120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Выполнен учеником </a:t>
            </a:r>
          </a:p>
          <a:p>
            <a:r>
              <a:rPr lang="ru-RU" dirty="0" smtClean="0"/>
              <a:t>1 «А» класса </a:t>
            </a:r>
          </a:p>
          <a:p>
            <a:r>
              <a:rPr lang="ru-RU" dirty="0" smtClean="0"/>
              <a:t>МБОУ  СОШ №19 с УИОП</a:t>
            </a:r>
          </a:p>
          <a:p>
            <a:r>
              <a:rPr lang="ru-RU" dirty="0" smtClean="0"/>
              <a:t>Андреем </a:t>
            </a:r>
            <a:r>
              <a:rPr lang="ru-RU" dirty="0" err="1" smtClean="0"/>
              <a:t>Тетерятниковым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41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2656" y="467544"/>
            <a:ext cx="6172200" cy="1670304"/>
          </a:xfrm>
        </p:spPr>
        <p:txBody>
          <a:bodyPr>
            <a:normAutofit fontScale="90000"/>
          </a:bodyPr>
          <a:lstStyle/>
          <a:p>
            <a:pPr algn="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Что мы Родиной зовем?</a:t>
            </a:r>
            <a:br>
              <a:rPr lang="ru-RU" sz="1600" dirty="0" smtClean="0"/>
            </a:br>
            <a:r>
              <a:rPr lang="ru-RU" sz="1600" dirty="0" smtClean="0"/>
              <a:t>Дом где мы с тобой живем, </a:t>
            </a:r>
            <a:br>
              <a:rPr lang="ru-RU" sz="1600" dirty="0" smtClean="0"/>
            </a:br>
            <a:r>
              <a:rPr lang="ru-RU" sz="1600" dirty="0" smtClean="0"/>
              <a:t>И березки вдоль которых</a:t>
            </a:r>
            <a:br>
              <a:rPr lang="ru-RU" sz="1600" dirty="0" smtClean="0"/>
            </a:br>
            <a:r>
              <a:rPr lang="ru-RU" sz="1600" dirty="0" smtClean="0"/>
              <a:t>Рядом с мамой мы идем.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200" dirty="0" smtClean="0"/>
              <a:t>Моя малая родина –это мой город   СТАРЫЙ ОСКОЛ.</a:t>
            </a:r>
            <a:br>
              <a:rPr lang="ru-RU" sz="2200" dirty="0" smtClean="0"/>
            </a:br>
            <a:r>
              <a:rPr lang="ru-RU" sz="2200" dirty="0" smtClean="0"/>
              <a:t>Город где я родился, где живут моя семья и мои друзья.</a:t>
            </a:r>
            <a:endParaRPr lang="ru-RU" sz="22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" y="3791744"/>
            <a:ext cx="5556250" cy="4151312"/>
          </a:xfrm>
        </p:spPr>
      </p:pic>
    </p:spTree>
    <p:extLst>
      <p:ext uri="{BB962C8B-B14F-4D97-AF65-F5344CB8AC3E}">
        <p14:creationId xmlns:p14="http://schemas.microsoft.com/office/powerpoint/2010/main" val="128819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51104"/>
            <a:ext cx="6172200" cy="1024552"/>
          </a:xfrm>
        </p:spPr>
        <p:txBody>
          <a:bodyPr/>
          <a:lstStyle/>
          <a:p>
            <a:r>
              <a:rPr lang="ru-RU" dirty="0" smtClean="0"/>
              <a:t>Старый Оскол это: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6672" y="1907704"/>
            <a:ext cx="2866644" cy="1580027"/>
          </a:xfrm>
        </p:spPr>
        <p:txBody>
          <a:bodyPr>
            <a:normAutofit/>
          </a:bodyPr>
          <a:lstStyle/>
          <a:p>
            <a:r>
              <a:rPr lang="ru-RU" dirty="0" smtClean="0"/>
              <a:t>Город Воинской Славы.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3419872"/>
            <a:ext cx="2865438" cy="214907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29000" y="1547664"/>
            <a:ext cx="2866644" cy="179604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Крупный промышленный город.  Здесь находятся такие предприятия как ОЭМК, СГОК кондитерская фабрика «Славянка», Молочный комбинат «</a:t>
            </a:r>
            <a:r>
              <a:rPr lang="ru-RU" dirty="0" err="1" smtClean="0"/>
              <a:t>Авида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206" y="3491880"/>
            <a:ext cx="2865437" cy="214907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5852492"/>
            <a:ext cx="2852936" cy="21397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857" y="5852492"/>
            <a:ext cx="2699619" cy="21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3563888"/>
            <a:ext cx="2912787" cy="189747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А также это очень красивый и современный город. </a:t>
            </a:r>
            <a:br>
              <a:rPr lang="ru-RU" sz="3200" dirty="0" smtClean="0"/>
            </a:br>
            <a:r>
              <a:rPr lang="ru-RU" sz="3200" dirty="0" smtClean="0"/>
              <a:t>Я горжусь что я здесь родился и живу.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40" y="3563888"/>
            <a:ext cx="2852936" cy="1944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5652120"/>
            <a:ext cx="2880320" cy="2160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40" y="5706126"/>
            <a:ext cx="2852936" cy="213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BF0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B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</TotalTime>
  <Words>62</Words>
  <Application>Microsoft Office PowerPoint</Application>
  <PresentationFormat>Экран (4:3)</PresentationFormat>
  <Paragraphs>12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Волна</vt:lpstr>
      <vt:lpstr>Учебный проект</vt:lpstr>
      <vt:lpstr> Что мы Родиной зовем? Дом где мы с тобой живем,  И березки вдоль которых Рядом с мамой мы идем.  Моя малая родина –это мой город   СТАРЫЙ ОСКОЛ. Город где я родился, где живут моя семья и мои друзья.</vt:lpstr>
      <vt:lpstr>Старый Оскол это:</vt:lpstr>
      <vt:lpstr>А также это очень красивый и современный город.  Я горжусь что я здесь родился и живу.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Учебный проект</dc:title>
  <dc:creator>econ7</dc:creator>
  <cp:lastModifiedBy>econ7</cp:lastModifiedBy>
  <cp:revision>4</cp:revision>
  <cp:lastPrinted>2014-10-09T11:47:58Z</cp:lastPrinted>
  <dcterms:created xsi:type="dcterms:W3CDTF">2014-10-09T11:10:25Z</dcterms:created>
  <dcterms:modified xsi:type="dcterms:W3CDTF">2014-10-09T11:51:11Z</dcterms:modified>
</cp:coreProperties>
</file>