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58" r:id="rId5"/>
    <p:sldId id="271" r:id="rId6"/>
    <p:sldId id="273" r:id="rId7"/>
    <p:sldId id="274" r:id="rId8"/>
    <p:sldId id="276" r:id="rId9"/>
    <p:sldId id="264" r:id="rId10"/>
    <p:sldId id="278" r:id="rId11"/>
    <p:sldId id="27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09FC0-4203-4193-B8EC-A182DFF8FE5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0C566D-3D23-475E-B31F-CF2AFAD60D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2714620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Учебный проект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«Мои домашние питомцы»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7854696" cy="2915108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Выполнен учеником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1 класса «А» МБОУ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СОШ № 19  с УИОП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Вагнером Александром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г. Старый Оскол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2015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Бусинка – забавная и потешная собачка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8" name="Picture 2" descr="D:\фото\1 класс\животные\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9219" name="Picture 3" descr="D:\фото\1 класс\животные\п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Короста – хомячок, за которого я несу ответственность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42" name="Picture 2" descr="D:\фото\1 класс\животные\IMG_20150323_1625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6182812" cy="46371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Домашние питомцы – мои лучшие друзья, которые никогда не предадут!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34362" cy="3929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Животное – это и друг, и помощник, и хороший пример воспитания для детей!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Рикки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– моя любимая собака</a:t>
            </a:r>
            <a:endParaRPr lang="ru-RU" dirty="0">
              <a:latin typeface="+mn-lt"/>
            </a:endParaRPr>
          </a:p>
        </p:txBody>
      </p:sp>
      <p:pic>
        <p:nvPicPr>
          <p:cNvPr id="3" name="Picture 2" descr="D:\фото\1 класс\животные\гп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24138"/>
            <a:ext cx="4329114" cy="3246836"/>
          </a:xfrm>
          <a:prstGeom prst="rect">
            <a:avLst/>
          </a:prstGeom>
          <a:noFill/>
        </p:spPr>
      </p:pic>
      <p:pic>
        <p:nvPicPr>
          <p:cNvPr id="4" name="Picture 3" descr="D:\фото\1 класс\животные\im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5389" y="2891234"/>
            <a:ext cx="3955544" cy="29666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Фил – очень весёлый и забавный пёс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D:\фото\1 класс\животные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1980" y="1935163"/>
            <a:ext cx="310004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Кошка Мурка и котёнок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Мурзик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– очень дружная семья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D:\фото\1 класс\животные\S6000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174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D:\фото\1 класс\животные\S6000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Рыжик – чудесный кот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 descr="D:\фото\1 класс\животные\яяяяяя 0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5123" name="Picture 3" descr="D:\фото\1 класс\животные\SDC108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Дружок – наш деревенский пёс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46" name="Picture 2" descr="D:\фото\1 класс\животные\SDC10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D:\фото\1 класс\животные\SDC10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Рыска – любимая собака из Курска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0" name="Picture 2" descr="D:\фото\1 класс\животные\SDC10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7171" name="Picture 3" descr="D:\фото\1 класс\животные\яяяяяя 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Рикки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и Рыска – хорошие подружки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4" name="Picture 2" descr="D:\фото\1 класс\животные\2 год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594" y="2143125"/>
            <a:ext cx="5925364" cy="44440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107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Учебный проект «Мои домашние питомцы»</vt:lpstr>
      <vt:lpstr>Животное – это и друг, и помощник, и хороший пример воспитания для детей!</vt:lpstr>
      <vt:lpstr>Рикки – моя любимая собака</vt:lpstr>
      <vt:lpstr>Фил – очень весёлый и забавный пёс</vt:lpstr>
      <vt:lpstr>Кошка Мурка и котёнок Мурзик – очень дружная семья</vt:lpstr>
      <vt:lpstr>Рыжик – чудесный кот</vt:lpstr>
      <vt:lpstr>Дружок – наш деревенский пёс</vt:lpstr>
      <vt:lpstr>Рыска – любимая собака из Курска</vt:lpstr>
      <vt:lpstr>Рикки и Рыска – хорошие подружки</vt:lpstr>
      <vt:lpstr>Бусинка – забавная и потешная собачка</vt:lpstr>
      <vt:lpstr>Короста – хомячок, за которого я несу ответственность</vt:lpstr>
      <vt:lpstr>Домашние питомцы – мои лучшие друзья, которые никогда не предадут!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 «Моя малая родина»</dc:title>
  <dc:creator>Андрей</dc:creator>
  <cp:lastModifiedBy>Андрей</cp:lastModifiedBy>
  <cp:revision>19</cp:revision>
  <dcterms:created xsi:type="dcterms:W3CDTF">2014-10-09T17:49:52Z</dcterms:created>
  <dcterms:modified xsi:type="dcterms:W3CDTF">2015-03-26T06:47:31Z</dcterms:modified>
</cp:coreProperties>
</file>