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9FC0-4203-4193-B8EC-A182DFF8FE51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566D-3D23-475E-B31F-CF2AFAD6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9FC0-4203-4193-B8EC-A182DFF8FE51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566D-3D23-475E-B31F-CF2AFAD6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9FC0-4203-4193-B8EC-A182DFF8FE51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566D-3D23-475E-B31F-CF2AFAD6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9FC0-4203-4193-B8EC-A182DFF8FE51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566D-3D23-475E-B31F-CF2AFAD6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9FC0-4203-4193-B8EC-A182DFF8FE51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566D-3D23-475E-B31F-CF2AFAD6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9FC0-4203-4193-B8EC-A182DFF8FE51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566D-3D23-475E-B31F-CF2AFAD6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9FC0-4203-4193-B8EC-A182DFF8FE51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566D-3D23-475E-B31F-CF2AFAD6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9FC0-4203-4193-B8EC-A182DFF8FE51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566D-3D23-475E-B31F-CF2AFAD6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9FC0-4203-4193-B8EC-A182DFF8FE51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566D-3D23-475E-B31F-CF2AFAD6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9FC0-4203-4193-B8EC-A182DFF8FE51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566D-3D23-475E-B31F-CF2AFAD6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9FC0-4203-4193-B8EC-A182DFF8FE51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B0C566D-3D23-475E-B31F-CF2AFAD60D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C09FC0-4203-4193-B8EC-A182DFF8FE51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0C566D-3D23-475E-B31F-CF2AFAD60DB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7851648" cy="2700358"/>
          </a:xfrm>
          <a:ln>
            <a:noFill/>
          </a:ln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Учебный проект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«Моя малая родина»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429000"/>
            <a:ext cx="7854696" cy="2915108"/>
          </a:xfrm>
        </p:spPr>
        <p:txBody>
          <a:bodyPr>
            <a:normAutofit fontScale="55000" lnSpcReduction="20000"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Выполнен учеником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1 класса «А» МБОУ 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СОШ № 19  с УИОП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Вагнером Александром</a:t>
            </a:r>
          </a:p>
          <a:p>
            <a:endParaRPr lang="ru-RU" sz="4400" dirty="0" smtClean="0">
              <a:solidFill>
                <a:schemeClr val="bg1"/>
              </a:solidFill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г. Старый Оскол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2014 год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Памятник детям войны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«Качели»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article2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143116"/>
            <a:ext cx="6500858" cy="433390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Я очень люблю свой родной город и горжусь, что живу в нём!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34362" cy="392909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Моя малая родина – это город Старый Оскол.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Ему присвоено почётное звание – Город воинской Славы.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Мемориальный комплекс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«Атаманский лес»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PICT34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Памятный </a:t>
            </a:r>
            <a:r>
              <a:rPr lang="ru-RU" b="1" dirty="0" smtClean="0">
                <a:solidFill>
                  <a:schemeClr val="bg1"/>
                </a:solidFill>
              </a:rPr>
              <a:t>знак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«Скорбящая мать»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staryy-oskol-494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6044" y="1935163"/>
            <a:ext cx="6591911" cy="438943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Памятник «Женщинам- железнодорожницам в память о строительстве «Дороги мужества»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с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786058"/>
            <a:ext cx="6286544" cy="379573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Памятник маршалу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 Георгию Жукову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PICT34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1935163"/>
            <a:ext cx="4286279" cy="470854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Аллея Славы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PICT34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718849"/>
            <a:ext cx="6141002" cy="4605751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Памятник-стела «Старый Оскол. Город воинской славы»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PICT34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1935163"/>
            <a:ext cx="3643337" cy="4637109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Скульптурная композиция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«После боя»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PICT34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</TotalTime>
  <Words>80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Учебный проект «Моя малая родина»</vt:lpstr>
      <vt:lpstr>Моя малая родина – это город Старый Оскол.  Ему присвоено почётное звание – Город воинской Славы.</vt:lpstr>
      <vt:lpstr>Мемориальный комплекс «Атаманский лес»</vt:lpstr>
      <vt:lpstr>Памятный знак «Скорбящая мать»</vt:lpstr>
      <vt:lpstr>Памятник «Женщинам- железнодорожницам в память о строительстве «Дороги мужества»</vt:lpstr>
      <vt:lpstr>Памятник маршалу  Георгию Жукову</vt:lpstr>
      <vt:lpstr>Аллея Славы</vt:lpstr>
      <vt:lpstr>Памятник-стела «Старый Оскол. Город воинской славы»</vt:lpstr>
      <vt:lpstr>Скульптурная композиция  «После боя»</vt:lpstr>
      <vt:lpstr>Памятник детям войны «Качели»</vt:lpstr>
      <vt:lpstr>Я очень люблю свой родной город и горжусь, что живу в нём!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Учебный проект «Моя малая родина»</dc:title>
  <dc:creator>Андрей</dc:creator>
  <cp:lastModifiedBy>Андрей</cp:lastModifiedBy>
  <cp:revision>13</cp:revision>
  <dcterms:created xsi:type="dcterms:W3CDTF">2014-10-09T17:49:52Z</dcterms:created>
  <dcterms:modified xsi:type="dcterms:W3CDTF">2014-10-13T15:42:15Z</dcterms:modified>
</cp:coreProperties>
</file>