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47126F-42BC-45D2-8576-7FB624F3C4EB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D6BC1C-A973-4A2F-86EF-E03EA4CB8A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«Мой класс и моя школа»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Подготовил: ученик 1 «А» класса Лихачев Егор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857760"/>
            <a:ext cx="4786346" cy="1051560"/>
          </a:xfrm>
        </p:spPr>
        <p:txBody>
          <a:bodyPr>
            <a:noAutofit/>
          </a:bodyPr>
          <a:lstStyle/>
          <a:p>
            <a:r>
              <a:rPr lang="ru-RU" sz="5400" dirty="0" smtClean="0"/>
              <a:t>1 сентября</a:t>
            </a:r>
            <a:endParaRPr lang="ru-RU" sz="5400" dirty="0"/>
          </a:p>
        </p:txBody>
      </p:sp>
      <p:pic>
        <p:nvPicPr>
          <p:cNvPr id="1026" name="Picture 2" descr="C:\Users\Алексей\Desktop\1-сентября-2014-года-1а-клас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3756116" cy="2817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Алексей\Desktop\вот-это-праздник-красот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71744"/>
            <a:ext cx="3232839" cy="2416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 День здоровья «Спорт для всех»</a:t>
            </a:r>
            <a:endParaRPr lang="ru-RU" dirty="0"/>
          </a:p>
        </p:txBody>
      </p:sp>
      <p:pic>
        <p:nvPicPr>
          <p:cNvPr id="2050" name="Picture 2" descr="C:\Users\Алексей\Desktop\image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6013468" cy="4504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4929198"/>
            <a:ext cx="5640716" cy="1051560"/>
          </a:xfrm>
        </p:spPr>
        <p:txBody>
          <a:bodyPr/>
          <a:lstStyle/>
          <a:p>
            <a:r>
              <a:rPr lang="ru-RU" b="0" dirty="0" smtClean="0"/>
              <a:t>«Осенние фантазии»</a:t>
            </a:r>
            <a:endParaRPr lang="ru-RU" dirty="0"/>
          </a:p>
        </p:txBody>
      </p:sp>
      <p:pic>
        <p:nvPicPr>
          <p:cNvPr id="3074" name="Picture 2" descr="C:\Users\Алексей\Desktop\image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928670"/>
            <a:ext cx="5643602" cy="3756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За окном золотая осень</a:t>
            </a:r>
            <a:r>
              <a:rPr lang="ru-RU" b="0" dirty="0" smtClean="0"/>
              <a:t>.</a:t>
            </a:r>
            <a:r>
              <a:rPr lang="ru-RU" b="0" dirty="0" smtClean="0"/>
              <a:t> </a:t>
            </a:r>
            <a:r>
              <a:rPr lang="ru-RU" b="0" dirty="0" smtClean="0"/>
              <a:t>Экскурсия </a:t>
            </a:r>
            <a:r>
              <a:rPr lang="ru-RU" b="0" dirty="0" smtClean="0"/>
              <a:t>по школьному двору.</a:t>
            </a:r>
            <a:endParaRPr lang="ru-RU" dirty="0"/>
          </a:p>
        </p:txBody>
      </p:sp>
      <p:pic>
        <p:nvPicPr>
          <p:cNvPr id="4098" name="Picture 2" descr="C:\Users\Алексей\Desktop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857232"/>
            <a:ext cx="5787149" cy="3852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 первый новогодний утренник</a:t>
            </a:r>
            <a:endParaRPr lang="ru-RU" dirty="0"/>
          </a:p>
        </p:txBody>
      </p:sp>
      <p:pic>
        <p:nvPicPr>
          <p:cNvPr id="5122" name="Picture 2" descr="C:\Users\Алексей\Desktop\MZpSxeM1vu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071810"/>
            <a:ext cx="2622515" cy="1966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Алексей\Desktop\Vfhd-pNlup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571480"/>
            <a:ext cx="3357586" cy="2518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C:\Users\Алексей\Desktop\Es7uUT8DQ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500042"/>
            <a:ext cx="2143140" cy="3807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357430"/>
            <a:ext cx="6429420" cy="105156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</TotalTime>
  <Words>42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Проект «Мой класс и моя школа» </vt:lpstr>
      <vt:lpstr>1 сентября</vt:lpstr>
      <vt:lpstr> День здоровья «Спорт для всех»</vt:lpstr>
      <vt:lpstr>«Осенние фантазии»</vt:lpstr>
      <vt:lpstr>За окном золотая осень. Экскурсия по школьному двору.</vt:lpstr>
      <vt:lpstr>Наш первый новогодний утренник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«Мой класс и моя школа»</dc:title>
  <dc:creator>Алексей</dc:creator>
  <cp:lastModifiedBy>Алексей</cp:lastModifiedBy>
  <cp:revision>2</cp:revision>
  <dcterms:created xsi:type="dcterms:W3CDTF">2015-01-18T15:15:46Z</dcterms:created>
  <dcterms:modified xsi:type="dcterms:W3CDTF">2015-01-18T15:31:11Z</dcterms:modified>
</cp:coreProperties>
</file>