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A84A-1139-4352-B59D-6FA23948A516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FD7F-2A01-4235-930D-E3A080E15B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6DC73B-27B0-4C68-BE68-C3048C558395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94F10A-BF43-403C-B0FB-F7EF80FB63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Проект «Живая азбука»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643446"/>
            <a:ext cx="6129358" cy="50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Подготовил: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ученик 1 класса «А»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Лихачев Егор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kol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43372" cy="3214686"/>
          </a:xfrm>
        </p:spPr>
      </p:pic>
      <p:pic>
        <p:nvPicPr>
          <p:cNvPr id="6" name="Содержимое 5" descr="SHHi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0"/>
            <a:ext cx="4021141" cy="3214686"/>
          </a:xfrm>
        </p:spPr>
      </p:pic>
      <p:pic>
        <p:nvPicPr>
          <p:cNvPr id="28674" name="Picture 2" descr="C:\Users\Алексей\Desktop\Новая папка (4)\0028-028-SCHetkoj-chischu-ja-schenka-SCHekochu-emu-bo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214686"/>
            <a:ext cx="6286544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Upi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1934" y="0"/>
            <a:ext cx="4021141" cy="3286124"/>
          </a:xfrm>
        </p:spPr>
      </p:pic>
      <p:pic>
        <p:nvPicPr>
          <p:cNvPr id="6" name="Содержимое 5" descr="E`lektrich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071934" cy="3286124"/>
          </a:xfrm>
        </p:spPr>
      </p:pic>
      <p:pic>
        <p:nvPicPr>
          <p:cNvPr id="29698" name="Picture 2" descr="C:\Users\Алексей\Desktop\Новая папка (4)\YAh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286124"/>
            <a:ext cx="5929354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Proschaj-Azbu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ransition spd="slow"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54" y="714356"/>
            <a:ext cx="8358246" cy="242888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ransition spd="slow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zl.hworysvj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" b="19"/>
          <a:stretch>
            <a:fillRect/>
          </a:stretch>
        </p:blipFill>
        <p:spPr/>
      </p:pic>
      <p:sp>
        <p:nvSpPr>
          <p:cNvPr id="12" name="Прямоугольник 11"/>
          <p:cNvSpPr/>
          <p:nvPr/>
        </p:nvSpPr>
        <p:spPr>
          <a:xfrm>
            <a:off x="5857884" y="642918"/>
            <a:ext cx="2286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ЧУДО-АЗБУКА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Мне на праздник Дед Мороз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Чудо-азбуку принёс...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Ну-ка, выучу её: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А, Б, В, Г, Д, Е, Ё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продолжу без проблем -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Ж, З, И, Й, К, Л, М,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 потом ещё прочту -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Н, О, П, Р, С,Т, У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добавлю от души -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Ф, Х, Ц, Ч, Ш, Щ, Ы,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Напоследок будет так -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Твёрдый знак (Ъ) и мягкий знак (Ь),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 в итоге, знаю я,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просто -Э, Ю, Я...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 кого желанье есть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Чудо-азбуку прочесть,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Буквы тот от А до Я</a:t>
            </a:r>
            <a:b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Быстро выучит - как я!</a:t>
            </a:r>
            <a:endParaRPr lang="ru-RU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vtobu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71934" cy="3571876"/>
          </a:xfrm>
        </p:spPr>
      </p:pic>
      <p:pic>
        <p:nvPicPr>
          <p:cNvPr id="5" name="Содержимое 4" descr="Bel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0"/>
            <a:ext cx="4092579" cy="3571876"/>
          </a:xfrm>
        </p:spPr>
      </p:pic>
      <p:pic>
        <p:nvPicPr>
          <p:cNvPr id="16386" name="Picture 2" descr="C:\Users\Алексей\Desktop\Новая папка (4)\Velosi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7"/>
            <a:ext cx="4071934" cy="3286124"/>
          </a:xfrm>
          <a:prstGeom prst="rect">
            <a:avLst/>
          </a:prstGeom>
          <a:noFill/>
        </p:spPr>
      </p:pic>
      <p:pic>
        <p:nvPicPr>
          <p:cNvPr id="16387" name="Picture 3" descr="C:\Users\Алексей\Desktop\Новая папка (4)\Gita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6074" y="3571876"/>
            <a:ext cx="4095747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d-Moro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07174" cy="3071810"/>
          </a:xfrm>
        </p:spPr>
      </p:pic>
      <p:pic>
        <p:nvPicPr>
          <p:cNvPr id="6" name="Содержимое 5" descr="Edinoro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-1"/>
            <a:ext cx="4164017" cy="3015855"/>
          </a:xfrm>
        </p:spPr>
      </p:pic>
      <p:pic>
        <p:nvPicPr>
          <p:cNvPr id="22530" name="Picture 2" descr="C:\Users\Алексей\Desktop\Новая папка (4)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028946"/>
            <a:ext cx="5105405" cy="38290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Hemchu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71934" cy="3429000"/>
          </a:xfrm>
        </p:spPr>
      </p:pic>
      <p:pic>
        <p:nvPicPr>
          <p:cNvPr id="6" name="Содержимое 5" descr="Zemlyani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0"/>
            <a:ext cx="4092579" cy="3429000"/>
          </a:xfrm>
        </p:spPr>
      </p:pic>
      <p:pic>
        <p:nvPicPr>
          <p:cNvPr id="23554" name="Picture 2" descr="C:\Users\Алексей\Desktop\Новая папка (4)\Indee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071933" cy="3429000"/>
          </a:xfrm>
          <a:prstGeom prst="rect">
            <a:avLst/>
          </a:prstGeom>
          <a:noFill/>
        </p:spPr>
      </p:pic>
      <p:pic>
        <p:nvPicPr>
          <p:cNvPr id="23555" name="Picture 3" descr="C:\Users\Алексей\Desktop\Новая папка (4)\a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1472" y="3429000"/>
            <a:ext cx="4163866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oro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90998" cy="3143248"/>
          </a:xfrm>
        </p:spPr>
      </p:pic>
      <p:pic>
        <p:nvPicPr>
          <p:cNvPr id="6" name="Содержимое 5" descr="Lis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64018" y="0"/>
            <a:ext cx="4000496" cy="3143248"/>
          </a:xfrm>
        </p:spPr>
      </p:pic>
      <p:pic>
        <p:nvPicPr>
          <p:cNvPr id="24578" name="Picture 2" descr="C:\Users\Алексей\Desktop\Новая папка (4)\Mash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143248"/>
            <a:ext cx="5072098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znay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071934" cy="3500438"/>
          </a:xfrm>
        </p:spPr>
      </p:pic>
      <p:pic>
        <p:nvPicPr>
          <p:cNvPr id="6" name="Содержимое 5" descr="Obezyan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0"/>
            <a:ext cx="4092579" cy="3500438"/>
          </a:xfrm>
        </p:spPr>
      </p:pic>
      <p:pic>
        <p:nvPicPr>
          <p:cNvPr id="25602" name="Picture 2" descr="C:\Users\Алексей\Desktop\Новая папка (4)\Pingv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9"/>
            <a:ext cx="4071934" cy="3357562"/>
          </a:xfrm>
          <a:prstGeom prst="rect">
            <a:avLst/>
          </a:prstGeom>
          <a:noFill/>
        </p:spPr>
      </p:pic>
      <p:pic>
        <p:nvPicPr>
          <p:cNvPr id="25603" name="Picture 3" descr="C:\Users\Алексей\Desktop\Новая папка (4)\Reben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00439"/>
            <a:ext cx="4061522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rekoz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43372" cy="2928934"/>
          </a:xfrm>
        </p:spPr>
      </p:pic>
      <p:pic>
        <p:nvPicPr>
          <p:cNvPr id="6" name="Содержимое 5" descr="Tyulp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0"/>
            <a:ext cx="4021141" cy="2928934"/>
          </a:xfrm>
        </p:spPr>
      </p:pic>
      <p:pic>
        <p:nvPicPr>
          <p:cNvPr id="26626" name="Picture 2" descr="C:\Users\Алексей\Desktop\Новая папка (4)\Ulyib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928934"/>
            <a:ext cx="4929222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la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29058" cy="3357562"/>
          </a:xfrm>
        </p:spPr>
      </p:pic>
      <p:pic>
        <p:nvPicPr>
          <p:cNvPr id="6" name="Содержимое 5" descr="Hokke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9058" y="0"/>
            <a:ext cx="4235455" cy="3357562"/>
          </a:xfrm>
        </p:spPr>
      </p:pic>
      <p:pic>
        <p:nvPicPr>
          <p:cNvPr id="27650" name="Picture 2" descr="C:\Users\Алексей\Desktop\Новая папка (4)\TSir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3929058" cy="3500438"/>
          </a:xfrm>
          <a:prstGeom prst="rect">
            <a:avLst/>
          </a:prstGeom>
          <a:noFill/>
        </p:spPr>
      </p:pic>
      <p:pic>
        <p:nvPicPr>
          <p:cNvPr id="27651" name="Picture 3" descr="C:\Users\Алексей\Desktop\Новая папка (4)\CHerepa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357562"/>
            <a:ext cx="4193604" cy="35004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</TotalTime>
  <Words>18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Проект «Живая азбука»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«Живая азбука»</dc:title>
  <dc:creator>Алексей</dc:creator>
  <cp:lastModifiedBy>Алексей</cp:lastModifiedBy>
  <cp:revision>8</cp:revision>
  <dcterms:created xsi:type="dcterms:W3CDTF">2015-02-15T17:02:21Z</dcterms:created>
  <dcterms:modified xsi:type="dcterms:W3CDTF">2015-02-15T18:20:41Z</dcterms:modified>
</cp:coreProperties>
</file>