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72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2029BA-2325-4D23-A9BB-F559ED626427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65811C-B9EA-4983-B3ED-7A4C71254DA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9" name="Picture 5" descr="C:\Users\Алексей\Desktop\моя семья\TF-R3Jnxa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00039">
            <a:off x="1311760" y="414100"/>
            <a:ext cx="6569474" cy="4521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4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Семья</a:t>
            </a:r>
            <a:endParaRPr lang="ru-RU" sz="9600" dirty="0"/>
          </a:p>
        </p:txBody>
      </p:sp>
      <p:pic>
        <p:nvPicPr>
          <p:cNvPr id="2050" name="Picture 2" descr="C:\Users\Алексей\Desktop\моя семья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00174"/>
            <a:ext cx="516733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733246"/>
            <a:ext cx="2286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white"/>
                </a:solidFill>
              </a:rPr>
              <a:t>Семья – это счастье, любовь и удача,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Семья – это летом поездки на дачу.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Семья – это праздник, семейные даты,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Подарки, покупки, приятные траты.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Рождение детей, первый шаг, первый лепет,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Мечты о хорошем, волнение и трепет.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Семья – это труд, друг о друге забота,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Семья – это много домашней работы.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Семья – это важно!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Семья – это сложно!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Но счастливо жить одному невозможно!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Всегда будьте вместе, любовь берегите,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Обиды и ссоры подальше гоните,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Хочу, чтоб про нас говорили друзья: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Какая хорошая Ваша семья!</a:t>
            </a:r>
            <a:endParaRPr lang="ru-RU" sz="1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Tm="10000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86058"/>
            <a:ext cx="6572296" cy="4857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 мои мама и папа                моя сестра</a:t>
            </a:r>
            <a:endParaRPr lang="ru-RU" sz="2000" dirty="0"/>
          </a:p>
        </p:txBody>
      </p:sp>
      <p:pic>
        <p:nvPicPr>
          <p:cNvPr id="3075" name="Picture 3" descr="C:\Users\Алексей\Desktop\моя семья\PA18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307183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Алексей\Desktop\моя семья\IMG_0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3214686"/>
            <a:ext cx="40005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Мама на папу глядит,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Улыбается,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Папа на маму глядит,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Улыбается,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А день самый будний,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Не воскресенье,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И за окошком – не солнце,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А вьюга,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Просто такое у них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Настроение,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Просто они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Очень любят друг друга.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От этой любви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И легко, и светло.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Мне с папой и мамой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Так повезло!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142852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Сестренка ты моя родная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Моя кровинка дорогая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Как хорошо, что есть ты у меня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Я знаю, любишь ты меня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Делюсь с тобою я секретом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И ездим отдыхать мы летом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С тобой говорить обо всем люблю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За все тебя благодарю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Нет ближе человека для меня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И это уж не болтовня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С тобою весело всегда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Не подходит к нам беда!!! </a:t>
            </a:r>
          </a:p>
        </p:txBody>
      </p:sp>
    </p:spTree>
  </p:cSld>
  <p:clrMapOvr>
    <a:masterClrMapping/>
  </p:clrMapOvr>
  <p:transition spd="slow" advTm="10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ей\Desktop\моя семья\koNUMEnCu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14422"/>
            <a:ext cx="2571768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Алексей\Desktop\моя семья\image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071678"/>
            <a:ext cx="2609852" cy="3479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бабушки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18570"/>
            <a:ext cx="33575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Как хорошо, что есть у нас</a:t>
            </a:r>
            <a:br>
              <a:rPr lang="ru-RU" sz="1400" dirty="0"/>
            </a:br>
            <a:r>
              <a:rPr lang="ru-RU" sz="1400" dirty="0"/>
              <a:t>Бабули, бабушки родные.</a:t>
            </a:r>
            <a:br>
              <a:rPr lang="ru-RU" sz="1400" dirty="0"/>
            </a:br>
            <a:r>
              <a:rPr lang="ru-RU" sz="1400" dirty="0"/>
              <a:t>Они внучат приводят в класс,</a:t>
            </a:r>
            <a:br>
              <a:rPr lang="ru-RU" sz="1400" dirty="0"/>
            </a:br>
            <a:r>
              <a:rPr lang="ru-RU" sz="1400" dirty="0"/>
              <a:t>Пирог готовят, отбивные.</a:t>
            </a:r>
          </a:p>
          <a:p>
            <a:r>
              <a:rPr lang="ru-RU" sz="1400" dirty="0"/>
              <a:t>Они на кухне виртуозки,</a:t>
            </a:r>
            <a:br>
              <a:rPr lang="ru-RU" sz="1400" dirty="0"/>
            </a:br>
            <a:r>
              <a:rPr lang="ru-RU" sz="1400" dirty="0"/>
              <a:t>Отменно вяжут, шьют, стирают,</a:t>
            </a:r>
            <a:br>
              <a:rPr lang="ru-RU" sz="1400" dirty="0"/>
            </a:br>
            <a:r>
              <a:rPr lang="ru-RU" sz="1400" dirty="0"/>
              <a:t>Толстушки иль стройней березки,</a:t>
            </a:r>
            <a:br>
              <a:rPr lang="ru-RU" sz="1400" dirty="0"/>
            </a:br>
            <a:r>
              <a:rPr lang="ru-RU" sz="1400" dirty="0"/>
              <a:t>Нет, бабушки, не унывают.</a:t>
            </a:r>
          </a:p>
          <a:p>
            <a:r>
              <a:rPr lang="ru-RU" sz="1400" dirty="0"/>
              <a:t>Помогут милые советом</a:t>
            </a:r>
            <a:br>
              <a:rPr lang="ru-RU" sz="1400" dirty="0"/>
            </a:br>
            <a:r>
              <a:rPr lang="ru-RU" sz="1400" dirty="0"/>
              <a:t>Им опыта не занимать,</a:t>
            </a:r>
            <a:br>
              <a:rPr lang="ru-RU" sz="1400" dirty="0"/>
            </a:br>
            <a:r>
              <a:rPr lang="ru-RU" sz="1400" dirty="0"/>
              <a:t>Встают </a:t>
            </a:r>
            <a:r>
              <a:rPr lang="ru-RU" sz="1400" dirty="0" err="1"/>
              <a:t>бабулечки</a:t>
            </a:r>
            <a:r>
              <a:rPr lang="ru-RU" sz="1400" dirty="0"/>
              <a:t> с рассветом</a:t>
            </a:r>
            <a:br>
              <a:rPr lang="ru-RU" sz="1400" dirty="0"/>
            </a:br>
            <a:r>
              <a:rPr lang="ru-RU" sz="1400" dirty="0"/>
              <a:t>И всех поздней ложатся спать.</a:t>
            </a:r>
          </a:p>
          <a:p>
            <a:r>
              <a:rPr lang="ru-RU" sz="1400" dirty="0"/>
              <a:t>От бабушек любовь исходит,</a:t>
            </a:r>
            <a:br>
              <a:rPr lang="ru-RU" sz="1400" dirty="0"/>
            </a:br>
            <a:r>
              <a:rPr lang="ru-RU" sz="1400" dirty="0"/>
              <a:t>В глазах у них покой, тепло,</a:t>
            </a:r>
            <a:br>
              <a:rPr lang="ru-RU" sz="1400" dirty="0"/>
            </a:br>
            <a:r>
              <a:rPr lang="ru-RU" sz="1400" dirty="0"/>
              <a:t>Когда бабуля в дом заходит</a:t>
            </a:r>
            <a:br>
              <a:rPr lang="ru-RU" sz="1400" dirty="0"/>
            </a:br>
            <a:r>
              <a:rPr lang="ru-RU" sz="1400" dirty="0"/>
              <a:t>Уютно в доме и светло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spd="slow" advTm="10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с родителями очень любим путешествовать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C:\Users\Алексей\Desktop\моя семья\PB020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071678"/>
            <a:ext cx="2786050" cy="371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Алексей\Desktop\моя семья\P7163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00174"/>
            <a:ext cx="3024084" cy="226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D:\Фото\море 2012\IMG_0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357694"/>
            <a:ext cx="2997123" cy="224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C:\Users\Алексей\Desktop\моя семья\imag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000504"/>
            <a:ext cx="2351588" cy="1763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C:\Users\Алексей\Desktop\моя семья\image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643050"/>
            <a:ext cx="2078549" cy="155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8434" name="Picture 2" descr="C:\Users\Алексей\Desktop\моя семья\1258190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4"/>
            <a:ext cx="5715000" cy="408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45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Семья</vt:lpstr>
      <vt:lpstr>Это мои мама и папа                моя сестра</vt:lpstr>
      <vt:lpstr>Мои бабушки</vt:lpstr>
      <vt:lpstr>Мы с родителями очень любим путешествовать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12</cp:revision>
  <dcterms:created xsi:type="dcterms:W3CDTF">2014-11-30T10:25:31Z</dcterms:created>
  <dcterms:modified xsi:type="dcterms:W3CDTF">2014-11-30T12:24:35Z</dcterms:modified>
</cp:coreProperties>
</file>